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7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14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6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0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4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5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4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31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8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0CEF5-29B5-4C3C-86DB-31007970BCCE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9274A-D492-4E27-AD46-3AE204301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4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08507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9369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5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9521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20112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13"/>
            <a:ext cx="12192000" cy="66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9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21003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4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21262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3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8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22056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43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1_1544557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54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1_1609094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38"/>
            <a:ext cx="12192000" cy="64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7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1_1918154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"/>
            <a:ext cx="12192000" cy="64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7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1_1920508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"/>
            <a:ext cx="12192000" cy="627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1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0406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92000" cy="63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5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1_192105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3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1_1921292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6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1_1923287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88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0915498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75"/>
            <a:ext cx="12192000" cy="62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0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091635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7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091749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225"/>
            <a:ext cx="12192000" cy="63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68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0928446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13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093027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24276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38"/>
            <a:ext cx="12192000" cy="64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49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24482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938"/>
            <a:ext cx="121920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057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050"/>
            <a:ext cx="12192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60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25425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25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1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26370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13"/>
            <a:ext cx="12192000" cy="63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8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26573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73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27255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39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49548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488"/>
            <a:ext cx="12192000" cy="64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66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51484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0"/>
            <a:ext cx="12192000" cy="63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8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5250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47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54425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713"/>
            <a:ext cx="12192000" cy="63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63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456267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14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530465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63"/>
            <a:ext cx="12192000" cy="636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6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1356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488"/>
            <a:ext cx="12192000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0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542555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813"/>
            <a:ext cx="12192000" cy="63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83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544394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38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551365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12192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20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2_1551453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438"/>
            <a:ext cx="12192000" cy="62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61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0018026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63"/>
            <a:ext cx="12192000" cy="636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39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0033317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5"/>
            <a:ext cx="12192000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28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0035179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63"/>
            <a:ext cx="12192000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86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0916548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29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0919369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3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122483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38"/>
            <a:ext cx="12192000" cy="63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8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1459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538"/>
            <a:ext cx="12192000" cy="63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51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134498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713"/>
            <a:ext cx="12192000" cy="637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49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215057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25"/>
            <a:ext cx="12192000" cy="63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3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215324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950"/>
            <a:ext cx="121920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20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216193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"/>
            <a:ext cx="12192000" cy="64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02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216279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54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234222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75"/>
            <a:ext cx="12192000" cy="63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97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237328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19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238368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50"/>
            <a:ext cx="12192000" cy="63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61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103_1243044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6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3186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13"/>
            <a:ext cx="12192000" cy="64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6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4055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88"/>
            <a:ext cx="12192000" cy="64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4432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75"/>
            <a:ext cx="12192000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8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01030_1616489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0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와이드스크린</PresentationFormat>
  <Paragraphs>0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</dc:creator>
  <cp:lastModifiedBy>Park</cp:lastModifiedBy>
  <cp:revision>1</cp:revision>
  <dcterms:created xsi:type="dcterms:W3CDTF">2020-11-03T05:25:32Z</dcterms:created>
  <dcterms:modified xsi:type="dcterms:W3CDTF">2020-11-03T05:27:02Z</dcterms:modified>
</cp:coreProperties>
</file>